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992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Bobbing Meanie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Bobber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88092-5525-4B03-9A8D-8838F3611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3231799"/>
            <a:ext cx="7025777" cy="4142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Bobbing Meanie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Bobbing Meanie is a 22 round, 110 point, Comstock course of fire. There are 10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bobber is activated by the right colt popper and remains visible at rest. It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186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2021-07-20T14:51:10Z</dcterms:modified>
  <cp:category>Shooting</cp:category>
</cp:coreProperties>
</file>